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534E6C8C-A3B5-C842-AC81-8E69591A0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850" y="1479550"/>
            <a:ext cx="5854700" cy="527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121</cp:revision>
  <dcterms:created xsi:type="dcterms:W3CDTF">2018-09-11T02:28:50Z</dcterms:created>
  <dcterms:modified xsi:type="dcterms:W3CDTF">2020-09-18T00:37:35Z</dcterms:modified>
</cp:coreProperties>
</file>