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10B3917B-AAEE-164D-A952-340AE6162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620" y="0"/>
            <a:ext cx="273916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118</cp:revision>
  <dcterms:created xsi:type="dcterms:W3CDTF">2018-09-11T02:28:50Z</dcterms:created>
  <dcterms:modified xsi:type="dcterms:W3CDTF">2020-09-18T00:37:13Z</dcterms:modified>
</cp:coreProperties>
</file>