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749424C4-1322-9E44-BC60-7E17DB8C57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0550" y="800100"/>
            <a:ext cx="582930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116</cp:revision>
  <dcterms:created xsi:type="dcterms:W3CDTF">2018-09-11T02:28:50Z</dcterms:created>
  <dcterms:modified xsi:type="dcterms:W3CDTF">2020-09-18T00:37:03Z</dcterms:modified>
</cp:coreProperties>
</file>