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9BEB3F17-18BD-5045-9A3A-6E5BA1ED4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972" y="0"/>
            <a:ext cx="566245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114</cp:revision>
  <dcterms:created xsi:type="dcterms:W3CDTF">2018-09-11T02:28:50Z</dcterms:created>
  <dcterms:modified xsi:type="dcterms:W3CDTF">2020-09-18T00:36:50Z</dcterms:modified>
</cp:coreProperties>
</file>