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89A871F0-CE71-A44B-A501-202904A3B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723900"/>
            <a:ext cx="58293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112</cp:revision>
  <dcterms:created xsi:type="dcterms:W3CDTF">2018-09-11T02:28:50Z</dcterms:created>
  <dcterms:modified xsi:type="dcterms:W3CDTF">2020-09-18T00:36:39Z</dcterms:modified>
</cp:coreProperties>
</file>