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00E119D3-504A-FB48-9FC0-0176F27152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2059" y="0"/>
            <a:ext cx="5666282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111</cp:revision>
  <dcterms:created xsi:type="dcterms:W3CDTF">2018-09-11T02:28:50Z</dcterms:created>
  <dcterms:modified xsi:type="dcterms:W3CDTF">2020-09-18T00:36:25Z</dcterms:modified>
</cp:coreProperties>
</file>