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F0932713-BEF3-CA4F-B72C-6E56B2A8FD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4200" y="431800"/>
            <a:ext cx="5842000" cy="736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108</cp:revision>
  <dcterms:created xsi:type="dcterms:W3CDTF">2018-09-11T02:28:50Z</dcterms:created>
  <dcterms:modified xsi:type="dcterms:W3CDTF">2020-09-18T00:35:59Z</dcterms:modified>
</cp:coreProperties>
</file>