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059AC8D-5422-4E4C-AAED-9A0E9A2CF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0" y="914400"/>
            <a:ext cx="58674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106</cp:revision>
  <dcterms:created xsi:type="dcterms:W3CDTF">2018-09-11T02:28:50Z</dcterms:created>
  <dcterms:modified xsi:type="dcterms:W3CDTF">2020-09-18T00:35:46Z</dcterms:modified>
</cp:coreProperties>
</file>