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EAC00DF8-D306-3341-881D-676DCA85A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560" y="0"/>
            <a:ext cx="275128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103</cp:revision>
  <dcterms:created xsi:type="dcterms:W3CDTF">2018-09-11T02:28:50Z</dcterms:created>
  <dcterms:modified xsi:type="dcterms:W3CDTF">2020-09-18T00:35:22Z</dcterms:modified>
</cp:coreProperties>
</file>