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E2CD0D39-A1C2-C64A-8600-2B5CE93B6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085850"/>
            <a:ext cx="58420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99</cp:revision>
  <dcterms:created xsi:type="dcterms:W3CDTF">2018-09-11T02:28:50Z</dcterms:created>
  <dcterms:modified xsi:type="dcterms:W3CDTF">2020-09-18T00:35:00Z</dcterms:modified>
</cp:coreProperties>
</file>