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91F9DC24-64C4-5A45-BE69-398ED179D4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0550" y="863600"/>
            <a:ext cx="5829300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97</cp:revision>
  <dcterms:created xsi:type="dcterms:W3CDTF">2018-09-11T02:28:50Z</dcterms:created>
  <dcterms:modified xsi:type="dcterms:W3CDTF">2020-09-18T00:34:47Z</dcterms:modified>
</cp:coreProperties>
</file>