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A492D04-5FA7-7F45-BFEA-825027B32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533400"/>
            <a:ext cx="5842000" cy="716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2020-09-18T00:34:09Z</dcterms:modified>
</cp:coreProperties>
</file>