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8198BB03-86E4-CB42-B3BF-6AECB604F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275" y="0"/>
            <a:ext cx="565785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92</cp:revision>
  <dcterms:created xsi:type="dcterms:W3CDTF">2018-09-11T02:28:50Z</dcterms:created>
  <dcterms:modified xsi:type="dcterms:W3CDTF">2020-09-18T00:33:53Z</dcterms:modified>
</cp:coreProperties>
</file>