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82F61DE-6FC3-5C4E-8592-94CB3079B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113" y="0"/>
            <a:ext cx="565017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2020-09-18T00:33:38Z</dcterms:modified>
</cp:coreProperties>
</file>