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B1BA19C4-2EB6-B34B-AD1E-F9BB73F7E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196850"/>
            <a:ext cx="5829300" cy="783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90</cp:revision>
  <dcterms:created xsi:type="dcterms:W3CDTF">2018-09-11T02:28:50Z</dcterms:created>
  <dcterms:modified xsi:type="dcterms:W3CDTF">2020-09-18T00:33:26Z</dcterms:modified>
</cp:coreProperties>
</file>