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74" r:id="rId2"/>
  </p:sldIdLst>
  <p:sldSz cx="14630400" cy="82296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3323"/>
    <p:restoredTop sz="94694"/>
  </p:normalViewPr>
  <p:slideViewPr>
    <p:cSldViewPr snapToGrid="0" snapToObjects="1">
      <p:cViewPr varScale="1">
        <p:scale>
          <a:sx n="97" d="100"/>
          <a:sy n="97" d="100"/>
        </p:scale>
        <p:origin x="376" y="2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28800" y="1346836"/>
            <a:ext cx="10972800" cy="2865120"/>
          </a:xfrm>
        </p:spPr>
        <p:txBody>
          <a:bodyPr anchor="b"/>
          <a:lstStyle>
            <a:lvl1pPr algn="ctr"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28800" y="4322446"/>
            <a:ext cx="10972800" cy="1986914"/>
          </a:xfrm>
        </p:spPr>
        <p:txBody>
          <a:bodyPr/>
          <a:lstStyle>
            <a:lvl1pPr marL="0" indent="0" algn="ctr">
              <a:buNone/>
              <a:defRPr sz="2880"/>
            </a:lvl1pPr>
            <a:lvl2pPr marL="548640" indent="0" algn="ctr">
              <a:buNone/>
              <a:defRPr sz="2400"/>
            </a:lvl2pPr>
            <a:lvl3pPr marL="1097280" indent="0" algn="ctr">
              <a:buNone/>
              <a:defRPr sz="2160"/>
            </a:lvl3pPr>
            <a:lvl4pPr marL="1645920" indent="0" algn="ctr">
              <a:buNone/>
              <a:defRPr sz="1920"/>
            </a:lvl4pPr>
            <a:lvl5pPr marL="2194560" indent="0" algn="ctr">
              <a:buNone/>
              <a:defRPr sz="1920"/>
            </a:lvl5pPr>
            <a:lvl6pPr marL="2743200" indent="0" algn="ctr">
              <a:buNone/>
              <a:defRPr sz="1920"/>
            </a:lvl6pPr>
            <a:lvl7pPr marL="3291840" indent="0" algn="ctr">
              <a:buNone/>
              <a:defRPr sz="1920"/>
            </a:lvl7pPr>
            <a:lvl8pPr marL="3840480" indent="0" algn="ctr">
              <a:buNone/>
              <a:defRPr sz="1920"/>
            </a:lvl8pPr>
            <a:lvl9pPr marL="4389120" indent="0" algn="ctr">
              <a:buNone/>
              <a:defRPr sz="192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1252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340625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469880" y="438150"/>
            <a:ext cx="3154680" cy="6974206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5840" y="438150"/>
            <a:ext cx="9281160" cy="697420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1456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1445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8220" y="2051686"/>
            <a:ext cx="12618720" cy="3423284"/>
          </a:xfrm>
        </p:spPr>
        <p:txBody>
          <a:bodyPr anchor="b"/>
          <a:lstStyle>
            <a:lvl1pPr>
              <a:defRPr sz="7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98220" y="5507356"/>
            <a:ext cx="12618720" cy="1800224"/>
          </a:xfrm>
        </p:spPr>
        <p:txBody>
          <a:bodyPr/>
          <a:lstStyle>
            <a:lvl1pPr marL="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1pPr>
            <a:lvl2pPr marL="54864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2pPr>
            <a:lvl3pPr marL="1097280" indent="0">
              <a:buNone/>
              <a:defRPr sz="2160">
                <a:solidFill>
                  <a:schemeClr val="tx1">
                    <a:tint val="75000"/>
                  </a:schemeClr>
                </a:solidFill>
              </a:defRPr>
            </a:lvl3pPr>
            <a:lvl4pPr marL="16459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4pPr>
            <a:lvl5pPr marL="219456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5pPr>
            <a:lvl6pPr marL="274320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6pPr>
            <a:lvl7pPr marL="329184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7pPr>
            <a:lvl8pPr marL="384048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8pPr>
            <a:lvl9pPr marL="4389120" indent="0">
              <a:buNone/>
              <a:defRPr sz="192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8454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58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06640" y="2190750"/>
            <a:ext cx="6217920" cy="52216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7526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438150"/>
            <a:ext cx="12618720" cy="1590676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7746" y="2017396"/>
            <a:ext cx="6189344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7746" y="3006090"/>
            <a:ext cx="6189344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406640" y="2017396"/>
            <a:ext cx="6219826" cy="988694"/>
          </a:xfrm>
        </p:spPr>
        <p:txBody>
          <a:bodyPr anchor="b"/>
          <a:lstStyle>
            <a:lvl1pPr marL="0" indent="0">
              <a:buNone/>
              <a:defRPr sz="2880" b="1"/>
            </a:lvl1pPr>
            <a:lvl2pPr marL="548640" indent="0">
              <a:buNone/>
              <a:defRPr sz="2400" b="1"/>
            </a:lvl2pPr>
            <a:lvl3pPr marL="1097280" indent="0">
              <a:buNone/>
              <a:defRPr sz="2160" b="1"/>
            </a:lvl3pPr>
            <a:lvl4pPr marL="1645920" indent="0">
              <a:buNone/>
              <a:defRPr sz="1920" b="1"/>
            </a:lvl4pPr>
            <a:lvl5pPr marL="2194560" indent="0">
              <a:buNone/>
              <a:defRPr sz="1920" b="1"/>
            </a:lvl5pPr>
            <a:lvl6pPr marL="2743200" indent="0">
              <a:buNone/>
              <a:defRPr sz="1920" b="1"/>
            </a:lvl6pPr>
            <a:lvl7pPr marL="3291840" indent="0">
              <a:buNone/>
              <a:defRPr sz="1920" b="1"/>
            </a:lvl7pPr>
            <a:lvl8pPr marL="3840480" indent="0">
              <a:buNone/>
              <a:defRPr sz="1920" b="1"/>
            </a:lvl8pPr>
            <a:lvl9pPr marL="4389120" indent="0">
              <a:buNone/>
              <a:defRPr sz="19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406640" y="3006090"/>
            <a:ext cx="6219826" cy="4421506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06716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06245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92868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19826" y="1184911"/>
            <a:ext cx="7406640" cy="5848350"/>
          </a:xfrm>
        </p:spPr>
        <p:txBody>
          <a:bodyPr/>
          <a:lstStyle>
            <a:lvl1pPr>
              <a:defRPr sz="3840"/>
            </a:lvl1pPr>
            <a:lvl2pPr>
              <a:defRPr sz="3360"/>
            </a:lvl2pPr>
            <a:lvl3pPr>
              <a:defRPr sz="2880"/>
            </a:lvl3pPr>
            <a:lvl4pPr>
              <a:defRPr sz="2400"/>
            </a:lvl4pPr>
            <a:lvl5pPr>
              <a:defRPr sz="2400"/>
            </a:lvl5pPr>
            <a:lvl6pPr>
              <a:defRPr sz="2400"/>
            </a:lvl6pPr>
            <a:lvl7pPr>
              <a:defRPr sz="2400"/>
            </a:lvl7pPr>
            <a:lvl8pPr>
              <a:defRPr sz="2400"/>
            </a:lvl8pPr>
            <a:lvl9pPr>
              <a:defRPr sz="2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4668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7746" y="548640"/>
            <a:ext cx="4718684" cy="1920240"/>
          </a:xfrm>
        </p:spPr>
        <p:txBody>
          <a:bodyPr anchor="b"/>
          <a:lstStyle>
            <a:lvl1pPr>
              <a:defRPr sz="384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19826" y="1184911"/>
            <a:ext cx="7406640" cy="5848350"/>
          </a:xfrm>
        </p:spPr>
        <p:txBody>
          <a:bodyPr anchor="t"/>
          <a:lstStyle>
            <a:lvl1pPr marL="0" indent="0">
              <a:buNone/>
              <a:defRPr sz="3840"/>
            </a:lvl1pPr>
            <a:lvl2pPr marL="548640" indent="0">
              <a:buNone/>
              <a:defRPr sz="3360"/>
            </a:lvl2pPr>
            <a:lvl3pPr marL="1097280" indent="0">
              <a:buNone/>
              <a:defRPr sz="2880"/>
            </a:lvl3pPr>
            <a:lvl4pPr marL="1645920" indent="0">
              <a:buNone/>
              <a:defRPr sz="2400"/>
            </a:lvl4pPr>
            <a:lvl5pPr marL="2194560" indent="0">
              <a:buNone/>
              <a:defRPr sz="2400"/>
            </a:lvl5pPr>
            <a:lvl6pPr marL="2743200" indent="0">
              <a:buNone/>
              <a:defRPr sz="2400"/>
            </a:lvl6pPr>
            <a:lvl7pPr marL="3291840" indent="0">
              <a:buNone/>
              <a:defRPr sz="2400"/>
            </a:lvl7pPr>
            <a:lvl8pPr marL="3840480" indent="0">
              <a:buNone/>
              <a:defRPr sz="2400"/>
            </a:lvl8pPr>
            <a:lvl9pPr marL="4389120" indent="0">
              <a:buNone/>
              <a:defRPr sz="24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7746" y="2468880"/>
            <a:ext cx="4718684" cy="4573906"/>
          </a:xfrm>
        </p:spPr>
        <p:txBody>
          <a:bodyPr/>
          <a:lstStyle>
            <a:lvl1pPr marL="0" indent="0">
              <a:buNone/>
              <a:defRPr sz="1920"/>
            </a:lvl1pPr>
            <a:lvl2pPr marL="548640" indent="0">
              <a:buNone/>
              <a:defRPr sz="1680"/>
            </a:lvl2pPr>
            <a:lvl3pPr marL="1097280" indent="0">
              <a:buNone/>
              <a:defRPr sz="1440"/>
            </a:lvl3pPr>
            <a:lvl4pPr marL="1645920" indent="0">
              <a:buNone/>
              <a:defRPr sz="1200"/>
            </a:lvl4pPr>
            <a:lvl5pPr marL="2194560" indent="0">
              <a:buNone/>
              <a:defRPr sz="1200"/>
            </a:lvl5pPr>
            <a:lvl6pPr marL="2743200" indent="0">
              <a:buNone/>
              <a:defRPr sz="1200"/>
            </a:lvl6pPr>
            <a:lvl7pPr marL="3291840" indent="0">
              <a:buNone/>
              <a:defRPr sz="1200"/>
            </a:lvl7pPr>
            <a:lvl8pPr marL="3840480" indent="0">
              <a:buNone/>
              <a:defRPr sz="1200"/>
            </a:lvl8pPr>
            <a:lvl9pPr marL="4389120" indent="0">
              <a:buNone/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1404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5840" y="438150"/>
            <a:ext cx="12618720" cy="159067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5840" y="2190750"/>
            <a:ext cx="12618720" cy="522160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0584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9/17/20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846320" y="7627621"/>
            <a:ext cx="493776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32720" y="7627621"/>
            <a:ext cx="3291840" cy="4381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4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32720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097280" rtl="0" eaLnBrk="1" latinLnBrk="0" hangingPunct="1">
        <a:lnSpc>
          <a:spcPct val="90000"/>
        </a:lnSpc>
        <a:spcBef>
          <a:spcPct val="0"/>
        </a:spcBef>
        <a:buNone/>
        <a:defRPr sz="528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74320" indent="-274320" algn="l" defTabSz="1097280" rtl="0" eaLnBrk="1" latinLnBrk="0" hangingPunct="1">
        <a:lnSpc>
          <a:spcPct val="90000"/>
        </a:lnSpc>
        <a:spcBef>
          <a:spcPts val="12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3716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46888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301752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56616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411480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663440" indent="-274320" algn="l" defTabSz="1097280" rtl="0" eaLnBrk="1" latinLnBrk="0" hangingPunct="1">
        <a:lnSpc>
          <a:spcPct val="90000"/>
        </a:lnSpc>
        <a:spcBef>
          <a:spcPts val="600"/>
        </a:spcBef>
        <a:buFont typeface="Arial" panose="020B0604020202020204" pitchFamily="34" charset="0"/>
        <a:buChar char="•"/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2pPr>
      <a:lvl3pPr marL="10972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3pPr>
      <a:lvl4pPr marL="16459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4pPr>
      <a:lvl5pPr marL="219456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5pPr>
      <a:lvl6pPr marL="274320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6pPr>
      <a:lvl7pPr marL="329184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7pPr>
      <a:lvl8pPr marL="384048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8pPr>
      <a:lvl9pPr marL="4389120" algn="l" defTabSz="1097280" rtl="0" eaLnBrk="1" latinLnBrk="0" hangingPunct="1">
        <a:defRPr sz="216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4" name="Picture 43">
            <a:extLst>
              <a:ext uri="{FF2B5EF4-FFF2-40B4-BE49-F238E27FC236}">
                <a16:creationId xmlns:a16="http://schemas.microsoft.com/office/drawing/2014/main" id="{10B3917B-AAEE-164D-A952-340AE616231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945620" y="0"/>
            <a:ext cx="2739160" cy="82296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64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Moore, Susan</cp:lastModifiedBy>
  <cp:revision>118</cp:revision>
  <dcterms:created xsi:type="dcterms:W3CDTF">2018-09-11T02:28:50Z</dcterms:created>
  <dcterms:modified xsi:type="dcterms:W3CDTF">2020-09-18T00:37:13Z</dcterms:modified>
</cp:coreProperties>
</file>

<file path=docProps/thumbnail.jpeg>
</file>