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7625C26-2A8C-3C4E-88C0-D30F8ED69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850" y="1079500"/>
            <a:ext cx="5854700" cy="607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91</cp:revision>
  <dcterms:created xsi:type="dcterms:W3CDTF">2018-09-11T02:28:50Z</dcterms:created>
  <dcterms:modified xsi:type="dcterms:W3CDTF">2020-09-17T17:10:15Z</dcterms:modified>
</cp:coreProperties>
</file>