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8"/>
    <p:restoredTop sz="94694"/>
  </p:normalViewPr>
  <p:slideViewPr>
    <p:cSldViewPr snapToGrid="0" snapToObjects="1">
      <p:cViewPr varScale="1">
        <p:scale>
          <a:sx n="74" d="100"/>
          <a:sy n="74" d="100"/>
        </p:scale>
        <p:origin x="200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BDAA9E09-7F46-E34F-B10C-17847C3A5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200" y="1066800"/>
            <a:ext cx="5842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Moore, Susan</cp:lastModifiedBy>
  <cp:revision>115</cp:revision>
  <dcterms:created xsi:type="dcterms:W3CDTF">2018-09-11T02:28:50Z</dcterms:created>
  <dcterms:modified xsi:type="dcterms:W3CDTF">2020-09-17T17:13:25Z</dcterms:modified>
</cp:coreProperties>
</file>