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B1F50AB-60D1-274F-941A-9C5229A10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620" y="0"/>
            <a:ext cx="273916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93</cp:revision>
  <dcterms:created xsi:type="dcterms:W3CDTF">2018-09-11T02:28:50Z</dcterms:created>
  <dcterms:modified xsi:type="dcterms:W3CDTF">2020-09-17T17:10:28Z</dcterms:modified>
</cp:coreProperties>
</file>