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184" y="7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6C37639-7BC6-0743-BE81-E448E757EA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0113" y="0"/>
            <a:ext cx="5650173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94</cp:revision>
  <dcterms:created xsi:type="dcterms:W3CDTF">2018-09-11T02:28:50Z</dcterms:created>
  <dcterms:modified xsi:type="dcterms:W3CDTF">2020-09-17T17:10:41Z</dcterms:modified>
</cp:coreProperties>
</file>