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E61EEE-578F-6843-B43D-71680EACA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295400"/>
            <a:ext cx="58547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110</cp:revision>
  <dcterms:created xsi:type="dcterms:W3CDTF">2018-09-11T02:28:50Z</dcterms:created>
  <dcterms:modified xsi:type="dcterms:W3CDTF">2020-09-17T17:12:49Z</dcterms:modified>
</cp:coreProperties>
</file>