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CB8AAEE1-9196-6F4B-BF9B-2E12106EAD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2059" y="0"/>
            <a:ext cx="5666282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117</cp:revision>
  <dcterms:created xsi:type="dcterms:W3CDTF">2018-09-11T02:28:50Z</dcterms:created>
  <dcterms:modified xsi:type="dcterms:W3CDTF">2020-09-17T17:13:36Z</dcterms:modified>
</cp:coreProperties>
</file>