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4FB0131-FC62-7E4D-9810-C2F610990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774700"/>
            <a:ext cx="58547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100</cp:revision>
  <dcterms:created xsi:type="dcterms:W3CDTF">2018-09-11T02:28:50Z</dcterms:created>
  <dcterms:modified xsi:type="dcterms:W3CDTF">2020-09-17T17:11:43Z</dcterms:modified>
</cp:coreProperties>
</file>