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0582FCBF-2F19-424D-A7C6-9AFF5C914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723900"/>
            <a:ext cx="5842000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90</cp:revision>
  <dcterms:created xsi:type="dcterms:W3CDTF">2018-09-11T02:28:50Z</dcterms:created>
  <dcterms:modified xsi:type="dcterms:W3CDTF">2020-09-17T17:09:56Z</dcterms:modified>
</cp:coreProperties>
</file>