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261B2C6B-1768-CF4E-A314-B4C0BCDBE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431800"/>
            <a:ext cx="5842000" cy="73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113</cp:revision>
  <dcterms:created xsi:type="dcterms:W3CDTF">2018-09-11T02:28:50Z</dcterms:created>
  <dcterms:modified xsi:type="dcterms:W3CDTF">2020-09-17T17:13:13Z</dcterms:modified>
</cp:coreProperties>
</file>