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FD508015-27A3-C443-A3AB-D8166F7F8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850" y="876300"/>
            <a:ext cx="58547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106</cp:revision>
  <dcterms:created xsi:type="dcterms:W3CDTF">2018-09-11T02:28:50Z</dcterms:created>
  <dcterms:modified xsi:type="dcterms:W3CDTF">2020-09-17T17:12:25Z</dcterms:modified>
</cp:coreProperties>
</file>