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2C2D887E-2CC4-6647-AE81-E955EA3E7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209550"/>
            <a:ext cx="5854700" cy="7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111</cp:revision>
  <dcterms:created xsi:type="dcterms:W3CDTF">2018-09-11T02:28:50Z</dcterms:created>
  <dcterms:modified xsi:type="dcterms:W3CDTF">2020-09-17T17:13:02Z</dcterms:modified>
</cp:coreProperties>
</file>