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97" d="100"/>
          <a:sy n="97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E88F1C3-26D9-8E41-AB66-1E6628B85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543050"/>
            <a:ext cx="5842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90</cp:revision>
  <dcterms:created xsi:type="dcterms:W3CDTF">2018-09-11T02:28:50Z</dcterms:created>
  <dcterms:modified xsi:type="dcterms:W3CDTF">2020-09-17T18:27:35Z</dcterms:modified>
</cp:coreProperties>
</file>