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1E47AC7-1142-2340-A167-1D8412710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1568450"/>
            <a:ext cx="5829300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96</cp:revision>
  <dcterms:created xsi:type="dcterms:W3CDTF">2018-09-11T02:28:50Z</dcterms:created>
  <dcterms:modified xsi:type="dcterms:W3CDTF">2020-09-17T17:11:00Z</dcterms:modified>
</cp:coreProperties>
</file>