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38C43E8-BA1F-EC43-8988-D92D39084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282700"/>
            <a:ext cx="5842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102</cp:revision>
  <dcterms:created xsi:type="dcterms:W3CDTF">2018-09-11T02:28:50Z</dcterms:created>
  <dcterms:modified xsi:type="dcterms:W3CDTF">2020-09-17T17:11:56Z</dcterms:modified>
</cp:coreProperties>
</file>