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525F9C6-7A77-ED40-A758-68851F67F9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4103" y="0"/>
            <a:ext cx="512379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82</cp:revision>
  <dcterms:created xsi:type="dcterms:W3CDTF">2018-09-11T02:28:50Z</dcterms:created>
  <dcterms:modified xsi:type="dcterms:W3CDTF">2019-09-09T17:42:33Z</dcterms:modified>
</cp:coreProperties>
</file>