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DDB7F6D-05CA-9A47-B9F5-4EE5CC9460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4103" y="0"/>
            <a:ext cx="51237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87</cp:revision>
  <dcterms:created xsi:type="dcterms:W3CDTF">2018-09-11T02:28:50Z</dcterms:created>
  <dcterms:modified xsi:type="dcterms:W3CDTF">2019-09-09T17:43:28Z</dcterms:modified>
</cp:coreProperties>
</file>