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D098F8-3543-5C49-AC8E-AA2A23ED6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80</cp:revision>
  <dcterms:created xsi:type="dcterms:W3CDTF">2018-09-11T02:28:50Z</dcterms:created>
  <dcterms:modified xsi:type="dcterms:W3CDTF">2019-09-09T17:42:15Z</dcterms:modified>
</cp:coreProperties>
</file>