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B8BE3D-0982-3E4B-8B39-209157A0D5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79</cp:revision>
  <dcterms:created xsi:type="dcterms:W3CDTF">2018-09-11T02:28:50Z</dcterms:created>
  <dcterms:modified xsi:type="dcterms:W3CDTF">2019-09-09T17:42:04Z</dcterms:modified>
</cp:coreProperties>
</file>