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74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705"/>
  </p:normalViewPr>
  <p:slideViewPr>
    <p:cSldViewPr snapToGrid="0" snapToObjects="1">
      <p:cViewPr varScale="1">
        <p:scale>
          <a:sx n="104" d="100"/>
          <a:sy n="104" d="100"/>
        </p:scale>
        <p:origin x="80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6127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6736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81728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6682722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543330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76591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6326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6447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0404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0596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88876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56CC4E-048F-4B48-9053-25BA0678A1ED}" type="datetimeFigureOut">
              <a:rPr lang="en-US" smtClean="0"/>
              <a:t>9/9/19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0B0BA2-5C78-234D-B4E2-A067A997357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635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7651E1F8-934A-D347-A5E5-8554CA070E92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34103" y="0"/>
            <a:ext cx="5123793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1976104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Bachen, Jenna</dc:creator>
  <cp:lastModifiedBy>McCullough, John</cp:lastModifiedBy>
  <cp:revision>81</cp:revision>
  <dcterms:created xsi:type="dcterms:W3CDTF">2018-09-11T02:28:50Z</dcterms:created>
  <dcterms:modified xsi:type="dcterms:W3CDTF">2019-09-09T17:42:24Z</dcterms:modified>
</cp:coreProperties>
</file>

<file path=docProps/thumbnail.jpeg>
</file>