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8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C1DA4A-CF25-124D-9979-6A54A57B05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103" y="0"/>
            <a:ext cx="51237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78</cp:revision>
  <dcterms:created xsi:type="dcterms:W3CDTF">2018-09-11T02:28:50Z</dcterms:created>
  <dcterms:modified xsi:type="dcterms:W3CDTF">2019-09-09T17:41:52Z</dcterms:modified>
</cp:coreProperties>
</file>