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AB2BFC-DE4D-664F-9CE7-D92D31E47B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103" y="0"/>
            <a:ext cx="51237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86</cp:revision>
  <dcterms:created xsi:type="dcterms:W3CDTF">2018-09-11T02:28:50Z</dcterms:created>
  <dcterms:modified xsi:type="dcterms:W3CDTF">2019-09-09T17:43:14Z</dcterms:modified>
</cp:coreProperties>
</file>