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0B43F4-3CB7-9943-9369-06FEF8343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88</cp:revision>
  <dcterms:created xsi:type="dcterms:W3CDTF">2018-09-11T02:28:50Z</dcterms:created>
  <dcterms:modified xsi:type="dcterms:W3CDTF">2019-09-09T17:43:39Z</dcterms:modified>
</cp:coreProperties>
</file>