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535BE9A5-8F3A-1745-8212-E71A4C8CC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699" y="0"/>
            <a:ext cx="47486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99</cp:revision>
  <dcterms:created xsi:type="dcterms:W3CDTF">2018-09-11T02:28:50Z</dcterms:created>
  <dcterms:modified xsi:type="dcterms:W3CDTF">2019-09-09T18:43:21Z</dcterms:modified>
</cp:coreProperties>
</file>