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B75F512-D854-5E4A-BC2B-B5C2D624D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3255" y="0"/>
            <a:ext cx="54254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84</cp:revision>
  <dcterms:created xsi:type="dcterms:W3CDTF">2018-09-11T02:28:50Z</dcterms:created>
  <dcterms:modified xsi:type="dcterms:W3CDTF">2019-09-09T18:41:06Z</dcterms:modified>
</cp:coreProperties>
</file>