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47"/>
  </p:normalViewPr>
  <p:slideViewPr>
    <p:cSldViewPr snapToGrid="0" snapToObjects="1">
      <p:cViewPr varScale="1">
        <p:scale>
          <a:sx n="78" d="100"/>
          <a:sy n="78" d="100"/>
        </p:scale>
        <p:origin x="1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8F18B7FB-3856-5647-8936-479F97CD9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2508" y="0"/>
            <a:ext cx="47269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123</cp:revision>
  <dcterms:created xsi:type="dcterms:W3CDTF">2018-09-11T02:28:50Z</dcterms:created>
  <dcterms:modified xsi:type="dcterms:W3CDTF">2019-09-09T18:47:52Z</dcterms:modified>
</cp:coreProperties>
</file>