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F12C462-F7EB-C04C-9993-972653034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485" y="0"/>
            <a:ext cx="4713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82</cp:revision>
  <dcterms:created xsi:type="dcterms:W3CDTF">2018-09-11T02:28:50Z</dcterms:created>
  <dcterms:modified xsi:type="dcterms:W3CDTF">2019-09-09T18:40:50Z</dcterms:modified>
</cp:coreProperties>
</file>