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5B9926-6E7D-284E-A980-4B91EED979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1634" y="0"/>
            <a:ext cx="46887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80</cp:revision>
  <dcterms:created xsi:type="dcterms:W3CDTF">2018-09-11T02:28:50Z</dcterms:created>
  <dcterms:modified xsi:type="dcterms:W3CDTF">2019-09-09T18:40:33Z</dcterms:modified>
</cp:coreProperties>
</file>