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83913E70-6432-8A49-BE87-5A3B8D2E8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183" y="0"/>
            <a:ext cx="2947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107</cp:revision>
  <dcterms:created xsi:type="dcterms:W3CDTF">2018-09-11T02:28:50Z</dcterms:created>
  <dcterms:modified xsi:type="dcterms:W3CDTF">2019-09-09T18:45:00Z</dcterms:modified>
</cp:coreProperties>
</file>