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245B9170-D1EF-0649-9F3B-E0C7C6FA3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139700"/>
            <a:ext cx="61087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92</cp:revision>
  <dcterms:created xsi:type="dcterms:W3CDTF">2018-09-11T02:28:50Z</dcterms:created>
  <dcterms:modified xsi:type="dcterms:W3CDTF">2019-09-09T18:42:20Z</dcterms:modified>
</cp:coreProperties>
</file>