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705"/>
  </p:normalViewPr>
  <p:slideViewPr>
    <p:cSldViewPr snapToGrid="0" snapToObjects="1">
      <p:cViewPr varScale="1">
        <p:scale>
          <a:sx n="104" d="100"/>
          <a:sy n="104" d="100"/>
        </p:scale>
        <p:origin x="80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0" name="Picture 79">
            <a:extLst>
              <a:ext uri="{FF2B5EF4-FFF2-40B4-BE49-F238E27FC236}">
                <a16:creationId xmlns:a16="http://schemas.microsoft.com/office/drawing/2014/main" id="{57AAB104-2C75-C643-AEF4-569CAB94005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888332" y="0"/>
            <a:ext cx="2415335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McCullough, John</cp:lastModifiedBy>
  <cp:revision>118</cp:revision>
  <dcterms:created xsi:type="dcterms:W3CDTF">2018-09-11T02:28:50Z</dcterms:created>
  <dcterms:modified xsi:type="dcterms:W3CDTF">2019-09-09T18:46:36Z</dcterms:modified>
</cp:coreProperties>
</file>

<file path=docProps/thumbnail.jpeg>
</file>