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47"/>
  </p:normalViewPr>
  <p:slideViewPr>
    <p:cSldViewPr snapToGrid="0" snapToObjects="1">
      <p:cViewPr varScale="1">
        <p:scale>
          <a:sx n="78" d="100"/>
          <a:sy n="78" d="100"/>
        </p:scale>
        <p:origin x="17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85">
            <a:extLst>
              <a:ext uri="{FF2B5EF4-FFF2-40B4-BE49-F238E27FC236}">
                <a16:creationId xmlns:a16="http://schemas.microsoft.com/office/drawing/2014/main" id="{1D3CCD1B-E2D7-F748-91A4-BD08747A2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7482" y="0"/>
            <a:ext cx="30170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121</cp:revision>
  <dcterms:created xsi:type="dcterms:W3CDTF">2018-09-11T02:28:50Z</dcterms:created>
  <dcterms:modified xsi:type="dcterms:W3CDTF">2019-09-09T18:47:23Z</dcterms:modified>
</cp:coreProperties>
</file>