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401A7DE8-AC28-894B-BDAA-85A0B6EB39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2600" y="717550"/>
            <a:ext cx="6146800" cy="542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97</cp:revision>
  <dcterms:created xsi:type="dcterms:W3CDTF">2018-09-11T02:28:50Z</dcterms:created>
  <dcterms:modified xsi:type="dcterms:W3CDTF">2019-09-09T18:43:03Z</dcterms:modified>
</cp:coreProperties>
</file>