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93">
            <a:extLst>
              <a:ext uri="{FF2B5EF4-FFF2-40B4-BE49-F238E27FC236}">
                <a16:creationId xmlns:a16="http://schemas.microsoft.com/office/drawing/2014/main" id="{563FD385-D53C-E64E-A9B2-9A0E8FDAA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1225550"/>
            <a:ext cx="6134100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124</cp:revision>
  <dcterms:created xsi:type="dcterms:W3CDTF">2018-09-11T02:28:50Z</dcterms:created>
  <dcterms:modified xsi:type="dcterms:W3CDTF">2019-09-09T18:48:00Z</dcterms:modified>
</cp:coreProperties>
</file>