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55EAE3F2-C169-894F-9A25-CE221A6B2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58750"/>
            <a:ext cx="60960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94</cp:revision>
  <dcterms:created xsi:type="dcterms:W3CDTF">2018-09-11T02:28:50Z</dcterms:created>
  <dcterms:modified xsi:type="dcterms:W3CDTF">2019-09-09T18:42:35Z</dcterms:modified>
</cp:coreProperties>
</file>