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DD9C5E21-DAAB-8A48-B2D1-31EEA7821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550" y="463550"/>
            <a:ext cx="61849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100</cp:revision>
  <dcterms:created xsi:type="dcterms:W3CDTF">2018-09-11T02:28:50Z</dcterms:created>
  <dcterms:modified xsi:type="dcterms:W3CDTF">2019-09-09T18:43:29Z</dcterms:modified>
</cp:coreProperties>
</file>