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1BDF1948-BAD4-3349-A58C-BF0EE3B3C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7550" y="400050"/>
            <a:ext cx="3136900" cy="605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102</cp:revision>
  <dcterms:created xsi:type="dcterms:W3CDTF">2018-09-11T02:28:50Z</dcterms:created>
  <dcterms:modified xsi:type="dcterms:W3CDTF">2019-09-09T18:43:46Z</dcterms:modified>
</cp:coreProperties>
</file>