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1E5447A9-808C-5742-888F-EF9E6937D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785" y="0"/>
            <a:ext cx="3102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111</cp:revision>
  <dcterms:created xsi:type="dcterms:W3CDTF">2018-09-11T02:28:50Z</dcterms:created>
  <dcterms:modified xsi:type="dcterms:W3CDTF">2019-09-09T18:45:38Z</dcterms:modified>
</cp:coreProperties>
</file>