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CBE368A0-D500-AC4C-B9AD-62963A09B3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5517" y="0"/>
            <a:ext cx="47409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96</cp:revision>
  <dcterms:created xsi:type="dcterms:W3CDTF">2018-09-11T02:28:50Z</dcterms:created>
  <dcterms:modified xsi:type="dcterms:W3CDTF">2019-09-09T18:42:55Z</dcterms:modified>
</cp:coreProperties>
</file>