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F274415-AD6C-4947-9648-E902C461B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494" y="0"/>
            <a:ext cx="60290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88</cp:revision>
  <dcterms:created xsi:type="dcterms:W3CDTF">2018-09-11T02:28:50Z</dcterms:created>
  <dcterms:modified xsi:type="dcterms:W3CDTF">2019-09-09T18:41:47Z</dcterms:modified>
</cp:coreProperties>
</file>