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93A6A91B-216C-AC49-80B5-336F660D2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152400"/>
            <a:ext cx="61214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105</cp:revision>
  <dcterms:created xsi:type="dcterms:W3CDTF">2018-09-11T02:28:50Z</dcterms:created>
  <dcterms:modified xsi:type="dcterms:W3CDTF">2019-09-09T18:44:18Z</dcterms:modified>
</cp:coreProperties>
</file>