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57AAB104-2C75-C643-AEF4-569CAB940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332" y="0"/>
            <a:ext cx="24153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118</cp:revision>
  <dcterms:created xsi:type="dcterms:W3CDTF">2018-09-11T02:28:50Z</dcterms:created>
  <dcterms:modified xsi:type="dcterms:W3CDTF">2019-09-09T18:46:36Z</dcterms:modified>
</cp:coreProperties>
</file>