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60F7BF43-B84F-B643-A2F7-A71CF88F4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032" y="0"/>
            <a:ext cx="23959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95</cp:revision>
  <dcterms:created xsi:type="dcterms:W3CDTF">2018-09-11T02:28:50Z</dcterms:created>
  <dcterms:modified xsi:type="dcterms:W3CDTF">2019-09-09T18:42:47Z</dcterms:modified>
</cp:coreProperties>
</file>