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30D4570-A4A8-9044-AB4E-DA93BF21A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538" y="0"/>
            <a:ext cx="58029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83</cp:revision>
  <dcterms:created xsi:type="dcterms:W3CDTF">2018-09-11T02:28:50Z</dcterms:created>
  <dcterms:modified xsi:type="dcterms:W3CDTF">2019-09-09T18:40:58Z</dcterms:modified>
</cp:coreProperties>
</file>