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>
            <a:extLst>
              <a:ext uri="{FF2B5EF4-FFF2-40B4-BE49-F238E27FC236}">
                <a16:creationId xmlns:a16="http://schemas.microsoft.com/office/drawing/2014/main" id="{38A5CFE0-DDA3-6A43-AC33-398EA745C0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4500" y="69850"/>
            <a:ext cx="6223000" cy="671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103</cp:revision>
  <dcterms:created xsi:type="dcterms:W3CDTF">2018-09-11T02:28:50Z</dcterms:created>
  <dcterms:modified xsi:type="dcterms:W3CDTF">2019-09-09T18:44:02Z</dcterms:modified>
</cp:coreProperties>
</file>