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19F32656-ADFC-5344-9560-2DD318E9E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4350" y="438150"/>
            <a:ext cx="6083300" cy="598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89</cp:revision>
  <dcterms:created xsi:type="dcterms:W3CDTF">2018-09-11T02:28:50Z</dcterms:created>
  <dcterms:modified xsi:type="dcterms:W3CDTF">2019-09-09T18:41:56Z</dcterms:modified>
</cp:coreProperties>
</file>