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74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705"/>
  </p:normalViewPr>
  <p:slideViewPr>
    <p:cSldViewPr snapToGrid="0" snapToObjects="1">
      <p:cViewPr varScale="1">
        <p:scale>
          <a:sx n="104" d="100"/>
          <a:sy n="104" d="100"/>
        </p:scale>
        <p:origin x="800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26127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46736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81728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68272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54333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47659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6326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36447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04042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10596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88876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63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Picture 29">
            <a:extLst>
              <a:ext uri="{FF2B5EF4-FFF2-40B4-BE49-F238E27FC236}">
                <a16:creationId xmlns:a16="http://schemas.microsoft.com/office/drawing/2014/main" id="{009F1AD1-6139-E842-801B-0C2B06D9CA5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17100" y="0"/>
            <a:ext cx="47578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39</TotalTime>
  <Words>0</Words>
  <Application>Microsoft Macintosh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McCullough, John</cp:lastModifiedBy>
  <cp:revision>93</cp:revision>
  <dcterms:created xsi:type="dcterms:W3CDTF">2018-09-11T02:28:50Z</dcterms:created>
  <dcterms:modified xsi:type="dcterms:W3CDTF">2019-09-09T18:42:28Z</dcterms:modified>
</cp:coreProperties>
</file>