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705"/>
  </p:normalViewPr>
  <p:slideViewPr>
    <p:cSldViewPr snapToGrid="0" snapToObjects="1">
      <p:cViewPr varScale="1">
        <p:scale>
          <a:sx n="104" d="100"/>
          <a:sy n="104" d="100"/>
        </p:scale>
        <p:origin x="80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A629748A-2940-E347-9017-67EA6C3EF2C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779373" y="282409"/>
            <a:ext cx="8489091" cy="64018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McCullough, John</cp:lastModifiedBy>
  <cp:revision>83</cp:revision>
  <dcterms:created xsi:type="dcterms:W3CDTF">2018-09-11T02:28:50Z</dcterms:created>
  <dcterms:modified xsi:type="dcterms:W3CDTF">2019-09-09T17:26:09Z</dcterms:modified>
</cp:coreProperties>
</file>

<file path=docProps/thumbnail.jpeg>
</file>