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7E78DB-B0D1-924E-835E-67918276E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417" y="91861"/>
            <a:ext cx="6808572" cy="66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87</cp:revision>
  <dcterms:created xsi:type="dcterms:W3CDTF">2018-09-11T02:28:50Z</dcterms:created>
  <dcterms:modified xsi:type="dcterms:W3CDTF">2019-09-09T17:27:02Z</dcterms:modified>
</cp:coreProperties>
</file>