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29748A-2940-E347-9017-67EA6C3EF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373" y="282409"/>
            <a:ext cx="8489091" cy="640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83</cp:revision>
  <dcterms:created xsi:type="dcterms:W3CDTF">2018-09-11T02:28:50Z</dcterms:created>
  <dcterms:modified xsi:type="dcterms:W3CDTF">2019-09-09T17:26:09Z</dcterms:modified>
</cp:coreProperties>
</file>