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47A82D7-DD32-C646-9FE8-52E31A1D0B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1906" y="0"/>
            <a:ext cx="47081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93</cp:revision>
  <dcterms:created xsi:type="dcterms:W3CDTF">2018-09-11T02:28:50Z</dcterms:created>
  <dcterms:modified xsi:type="dcterms:W3CDTF">2019-09-09T17:28:18Z</dcterms:modified>
</cp:coreProperties>
</file>