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91642B-CFB0-9041-BB48-1845F3BAB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350" y="368300"/>
            <a:ext cx="6083300" cy="612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80</cp:revision>
  <dcterms:created xsi:type="dcterms:W3CDTF">2018-09-11T02:28:50Z</dcterms:created>
  <dcterms:modified xsi:type="dcterms:W3CDTF">2019-09-09T17:25:35Z</dcterms:modified>
</cp:coreProperties>
</file>