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705"/>
  </p:normalViewPr>
  <p:slideViewPr>
    <p:cSldViewPr snapToGrid="0" snapToObjects="1">
      <p:cViewPr varScale="1">
        <p:scale>
          <a:sx n="104" d="100"/>
          <a:sy n="104" d="100"/>
        </p:scale>
        <p:origin x="80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6C91642B-CFB0-9041-BB48-1845F3BAB5B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54350" y="368300"/>
            <a:ext cx="6083300" cy="6121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McCullough, John</cp:lastModifiedBy>
  <cp:revision>80</cp:revision>
  <dcterms:created xsi:type="dcterms:W3CDTF">2018-09-11T02:28:50Z</dcterms:created>
  <dcterms:modified xsi:type="dcterms:W3CDTF">2019-09-09T17:25:35Z</dcterms:modified>
</cp:coreProperties>
</file>

<file path=docProps/thumbnail.jpeg>
</file>