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9734A7-9F79-414E-8515-43C5683F9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784" y="91229"/>
            <a:ext cx="7418488" cy="660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89</cp:revision>
  <dcterms:created xsi:type="dcterms:W3CDTF">2018-09-11T02:28:50Z</dcterms:created>
  <dcterms:modified xsi:type="dcterms:W3CDTF">2019-09-09T17:27:32Z</dcterms:modified>
</cp:coreProperties>
</file>