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8798F8-0109-FD42-9540-B1DD0A74E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455" y="0"/>
            <a:ext cx="57070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81</cp:revision>
  <dcterms:created xsi:type="dcterms:W3CDTF">2018-09-11T02:28:50Z</dcterms:created>
  <dcterms:modified xsi:type="dcterms:W3CDTF">2019-09-09T17:25:46Z</dcterms:modified>
</cp:coreProperties>
</file>