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1CB818-612D-3640-B319-AE4636EAFA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9395" y="0"/>
            <a:ext cx="56932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91</cp:revision>
  <dcterms:created xsi:type="dcterms:W3CDTF">2018-09-11T02:28:50Z</dcterms:created>
  <dcterms:modified xsi:type="dcterms:W3CDTF">2019-09-09T17:27:54Z</dcterms:modified>
</cp:coreProperties>
</file>