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1DDF4F-7E5D-DC4F-86DA-C9CDF579F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551" y="221957"/>
            <a:ext cx="6413157" cy="649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79</cp:revision>
  <dcterms:created xsi:type="dcterms:W3CDTF">2018-09-11T02:28:50Z</dcterms:created>
  <dcterms:modified xsi:type="dcterms:W3CDTF">2019-09-09T17:25:22Z</dcterms:modified>
</cp:coreProperties>
</file>