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E1D88A9-903A-AF43-90E9-BB4236D0D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9059" y="170884"/>
            <a:ext cx="6746789" cy="662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84</cp:revision>
  <dcterms:created xsi:type="dcterms:W3CDTF">2018-09-11T02:28:50Z</dcterms:created>
  <dcterms:modified xsi:type="dcterms:W3CDTF">2019-09-09T17:26:25Z</dcterms:modified>
</cp:coreProperties>
</file>