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A68F3F8-B9AD-EC42-99E3-91B38700A3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8869" y="0"/>
            <a:ext cx="56142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86</cp:revision>
  <dcterms:created xsi:type="dcterms:W3CDTF">2018-09-11T02:28:50Z</dcterms:created>
  <dcterms:modified xsi:type="dcterms:W3CDTF">2019-09-09T17:26:49Z</dcterms:modified>
</cp:coreProperties>
</file>