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F5BCDF-C79E-1E41-BB2F-62CCD52AC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639" y="148281"/>
            <a:ext cx="7201638" cy="66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85</cp:revision>
  <dcterms:created xsi:type="dcterms:W3CDTF">2018-09-11T02:28:50Z</dcterms:created>
  <dcterms:modified xsi:type="dcterms:W3CDTF">2019-09-09T17:26:38Z</dcterms:modified>
</cp:coreProperties>
</file>