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433386-0510-534E-963C-F908D6B49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133350"/>
            <a:ext cx="61468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92</cp:revision>
  <dcterms:created xsi:type="dcterms:W3CDTF">2018-09-11T02:28:50Z</dcterms:created>
  <dcterms:modified xsi:type="dcterms:W3CDTF">2019-09-09T17:28:05Z</dcterms:modified>
</cp:coreProperties>
</file>