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E7D461-FBDF-D24B-BB8A-4E29B45AB3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2627" y="162680"/>
            <a:ext cx="6610865" cy="652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90</cp:revision>
  <dcterms:created xsi:type="dcterms:W3CDTF">2018-09-11T02:28:50Z</dcterms:created>
  <dcterms:modified xsi:type="dcterms:W3CDTF">2019-09-09T17:27:44Z</dcterms:modified>
</cp:coreProperties>
</file>