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BF1DD3-848E-F34B-9D48-9E8B5540F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298" y="234778"/>
            <a:ext cx="8128172" cy="628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88</cp:revision>
  <dcterms:created xsi:type="dcterms:W3CDTF">2018-09-11T02:28:50Z</dcterms:created>
  <dcterms:modified xsi:type="dcterms:W3CDTF">2019-09-09T17:27:17Z</dcterms:modified>
</cp:coreProperties>
</file>