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1"/>
    <p:restoredTop sz="94695"/>
  </p:normalViewPr>
  <p:slideViewPr>
    <p:cSldViewPr snapToGrid="0" snapToObjects="1">
      <p:cViewPr>
        <p:scale>
          <a:sx n="95" d="100"/>
          <a:sy n="95" d="100"/>
        </p:scale>
        <p:origin x="2128" y="2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612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673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172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827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433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65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32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644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04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59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887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6CC4E-048F-4B48-9053-25BA0678A1ED}" type="datetimeFigureOut">
              <a:rPr lang="en-US" smtClean="0"/>
              <a:t>9/11/18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B0BA2-5C78-234D-B4E2-A067A9973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537883"/>
            <a:ext cx="12206201" cy="5741894"/>
            <a:chOff x="0" y="0"/>
            <a:chExt cx="14578835" cy="68580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7388" y="0"/>
              <a:ext cx="5124059" cy="68580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5124059" cy="685800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4776" y="0"/>
              <a:ext cx="5124059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9761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Bachen, Jenna</dc:creator>
  <cp:lastModifiedBy>jenna.bachen@aacr.org</cp:lastModifiedBy>
  <cp:revision>83</cp:revision>
  <dcterms:created xsi:type="dcterms:W3CDTF">2018-09-11T02:28:50Z</dcterms:created>
  <dcterms:modified xsi:type="dcterms:W3CDTF">2018-09-11T15:30:16Z</dcterms:modified>
</cp:coreProperties>
</file>