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74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1"/>
    <p:restoredTop sz="94695"/>
  </p:normalViewPr>
  <p:slideViewPr>
    <p:cSldViewPr snapToGrid="0" snapToObjects="1">
      <p:cViewPr>
        <p:scale>
          <a:sx n="95" d="100"/>
          <a:sy n="95" d="100"/>
        </p:scale>
        <p:origin x="2128" y="22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26127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46736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81728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68272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54333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47659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6326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36447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04042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10596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88876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9/11/18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63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0600" y="0"/>
            <a:ext cx="512405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37</TotalTime>
  <Words>0</Words>
  <Application>Microsoft Macintosh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15.0040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jenna.bachen@aacr.org</cp:lastModifiedBy>
  <cp:revision>76</cp:revision>
  <dcterms:created xsi:type="dcterms:W3CDTF">2018-09-11T02:28:50Z</dcterms:created>
  <dcterms:modified xsi:type="dcterms:W3CDTF">2018-09-11T15:26:34Z</dcterms:modified>
</cp:coreProperties>
</file>