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469" y="-36794"/>
            <a:ext cx="4203790" cy="693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44</cp:revision>
  <dcterms:created xsi:type="dcterms:W3CDTF">2018-09-11T02:28:50Z</dcterms:created>
  <dcterms:modified xsi:type="dcterms:W3CDTF">2018-09-11T04:57:29Z</dcterms:modified>
</cp:coreProperties>
</file>