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52"/>
  </p:normalViewPr>
  <p:slideViewPr>
    <p:cSldViewPr snapToGrid="0" snapToObjects="1">
      <p:cViewPr>
        <p:scale>
          <a:sx n="95" d="100"/>
          <a:sy n="95" d="100"/>
        </p:scale>
        <p:origin x="68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" name="Picture 27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18630" y="0"/>
            <a:ext cx="4151692" cy="68559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Bachen, Jenna</cp:lastModifiedBy>
  <cp:revision>46</cp:revision>
  <dcterms:created xsi:type="dcterms:W3CDTF">2018-09-11T02:28:50Z</dcterms:created>
  <dcterms:modified xsi:type="dcterms:W3CDTF">2018-09-11T04:58:13Z</dcterms:modified>
</cp:coreProperties>
</file>

<file path=docProps/thumbnail.jpeg>
</file>