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785" y="0"/>
            <a:ext cx="7750206" cy="685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47</cp:revision>
  <dcterms:created xsi:type="dcterms:W3CDTF">2018-09-11T02:28:50Z</dcterms:created>
  <dcterms:modified xsi:type="dcterms:W3CDTF">2018-09-11T04:58:31Z</dcterms:modified>
</cp:coreProperties>
</file>