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741" y="-22530"/>
            <a:ext cx="7990422" cy="6891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16</cp:revision>
  <dcterms:created xsi:type="dcterms:W3CDTF">2018-09-11T02:28:50Z</dcterms:created>
  <dcterms:modified xsi:type="dcterms:W3CDTF">2018-09-11T02:49:25Z</dcterms:modified>
</cp:coreProperties>
</file>