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 varScale="1">
        <p:scale>
          <a:sx n="145" d="100"/>
          <a:sy n="145" d="100"/>
        </p:scale>
        <p:origin x="208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585" y="-11104"/>
            <a:ext cx="7560446" cy="687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14</cp:revision>
  <dcterms:created xsi:type="dcterms:W3CDTF">2018-09-11T02:28:50Z</dcterms:created>
  <dcterms:modified xsi:type="dcterms:W3CDTF">2018-09-11T14:34:36Z</dcterms:modified>
</cp:coreProperties>
</file>