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 varScale="1"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753" y="8062"/>
            <a:ext cx="6712174" cy="683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11</cp:revision>
  <dcterms:created xsi:type="dcterms:W3CDTF">2018-09-11T02:28:50Z</dcterms:created>
  <dcterms:modified xsi:type="dcterms:W3CDTF">2018-09-11T02:47:37Z</dcterms:modified>
</cp:coreProperties>
</file>