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74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52"/>
  </p:normalViewPr>
  <p:slideViewPr>
    <p:cSldViewPr snapToGrid="0" snapToObjects="1">
      <p:cViewPr>
        <p:scale>
          <a:sx n="95" d="100"/>
          <a:sy n="95" d="100"/>
        </p:scale>
        <p:origin x="68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612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6736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1728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8272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433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9/10/18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7659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9/10/18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326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9/10/18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3644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9/10/18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0404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9/10/18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0596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9/10/18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88876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3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6682" y="-44554"/>
            <a:ext cx="7453556" cy="6941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Calibri</vt:lpstr>
      <vt:lpstr>Calibri Light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15.0032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Bachen, Jenna</cp:lastModifiedBy>
  <cp:revision>17</cp:revision>
  <dcterms:created xsi:type="dcterms:W3CDTF">2018-09-11T02:28:50Z</dcterms:created>
  <dcterms:modified xsi:type="dcterms:W3CDTF">2018-09-11T02:49:43Z</dcterms:modified>
</cp:coreProperties>
</file>