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 varScale="1"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1118" y="-21554"/>
            <a:ext cx="6392492" cy="6898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8</cp:revision>
  <dcterms:created xsi:type="dcterms:W3CDTF">2018-09-11T02:28:50Z</dcterms:created>
  <dcterms:modified xsi:type="dcterms:W3CDTF">2018-09-11T02:46:33Z</dcterms:modified>
</cp:coreProperties>
</file>