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071" y="-32417"/>
            <a:ext cx="6878618" cy="692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9</cp:revision>
  <dcterms:created xsi:type="dcterms:W3CDTF">2018-09-11T02:28:50Z</dcterms:created>
  <dcterms:modified xsi:type="dcterms:W3CDTF">2018-09-11T02:46:49Z</dcterms:modified>
</cp:coreProperties>
</file>