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95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6/3/22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Table&#10;&#10;Description automatically generated">
            <a:extLst>
              <a:ext uri="{FF2B5EF4-FFF2-40B4-BE49-F238E27FC236}">
                <a16:creationId xmlns:a16="http://schemas.microsoft.com/office/drawing/2014/main" id="{D8D55E53-61F7-CF5C-F732-0AFBE29B41F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46750" y="203200"/>
            <a:ext cx="3136900" cy="782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68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97</cp:revision>
  <dcterms:created xsi:type="dcterms:W3CDTF">2018-09-11T02:28:50Z</dcterms:created>
  <dcterms:modified xsi:type="dcterms:W3CDTF">2022-06-03T19:23:18Z</dcterms:modified>
</cp:coreProperties>
</file>

<file path=docProps/thumbnail.jpeg>
</file>