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D8D55E53-61F7-CF5C-F732-0AFBE29B4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0" y="203200"/>
            <a:ext cx="3136900" cy="78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2022-06-03T19:23:18Z</dcterms:modified>
</cp:coreProperties>
</file>