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16ABAF72-0122-5194-6FB2-D870179EF7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285750"/>
            <a:ext cx="6286500" cy="765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98</cp:revision>
  <dcterms:created xsi:type="dcterms:W3CDTF">2018-09-11T02:28:50Z</dcterms:created>
  <dcterms:modified xsi:type="dcterms:W3CDTF">2022-06-03T19:23:25Z</dcterms:modified>
</cp:coreProperties>
</file>