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192B80C7-DFA8-A137-9DBB-AB4A2451D8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946150"/>
            <a:ext cx="6286500" cy="633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127</cp:revision>
  <dcterms:created xsi:type="dcterms:W3CDTF">2018-09-11T02:28:50Z</dcterms:created>
  <dcterms:modified xsi:type="dcterms:W3CDTF">2022-06-03T19:03:06Z</dcterms:modified>
</cp:coreProperties>
</file>