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96F4E9F-4EA0-E0DF-9BAE-6EE91179E5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2603500"/>
            <a:ext cx="6286500" cy="302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124</cp:revision>
  <dcterms:created xsi:type="dcterms:W3CDTF">2018-09-11T02:28:50Z</dcterms:created>
  <dcterms:modified xsi:type="dcterms:W3CDTF">2022-06-03T19:02:43Z</dcterms:modified>
</cp:coreProperties>
</file>