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49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C02C3524-DD39-29ED-017A-80375F7F19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950" y="1346200"/>
            <a:ext cx="6286500" cy="553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119</cp:revision>
  <dcterms:created xsi:type="dcterms:W3CDTF">2018-09-11T02:28:50Z</dcterms:created>
  <dcterms:modified xsi:type="dcterms:W3CDTF">2022-06-03T19:02:01Z</dcterms:modified>
</cp:coreProperties>
</file>