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9E383E8C-4B52-FEEB-3BD6-90773A545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0" y="0"/>
            <a:ext cx="603504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117</cp:revision>
  <dcterms:created xsi:type="dcterms:W3CDTF">2018-09-11T02:28:50Z</dcterms:created>
  <dcterms:modified xsi:type="dcterms:W3CDTF">2022-06-03T19:01:44Z</dcterms:modified>
</cp:coreProperties>
</file>