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6D0F4682-4748-F3DB-F2FF-370CBB90B4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2924" y="0"/>
            <a:ext cx="5844551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115</cp:revision>
  <dcterms:created xsi:type="dcterms:W3CDTF">2018-09-11T02:28:50Z</dcterms:created>
  <dcterms:modified xsi:type="dcterms:W3CDTF">2022-06-03T19:01:27Z</dcterms:modified>
</cp:coreProperties>
</file>