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568EDCF-9B41-AD3B-F1E0-E42661226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714500"/>
            <a:ext cx="62865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112</cp:revision>
  <dcterms:created xsi:type="dcterms:W3CDTF">2018-09-11T02:28:50Z</dcterms:created>
  <dcterms:modified xsi:type="dcterms:W3CDTF">2022-06-03T19:01:01Z</dcterms:modified>
</cp:coreProperties>
</file>