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9E5345E9-9F5C-EE86-C2C1-A975C5748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233" y="0"/>
            <a:ext cx="624793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111</cp:revision>
  <dcterms:created xsi:type="dcterms:W3CDTF">2018-09-11T02:28:50Z</dcterms:created>
  <dcterms:modified xsi:type="dcterms:W3CDTF">2022-06-03T19:00:15Z</dcterms:modified>
</cp:coreProperties>
</file>