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369F80D-81D3-B71B-929C-CE2770C77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371600"/>
            <a:ext cx="62865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109</cp:revision>
  <dcterms:created xsi:type="dcterms:W3CDTF">2018-09-11T02:28:50Z</dcterms:created>
  <dcterms:modified xsi:type="dcterms:W3CDTF">2022-06-03T18:59:58Z</dcterms:modified>
</cp:coreProperties>
</file>