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3921AB6D-B775-EC95-E2BF-C0F258059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1003300"/>
            <a:ext cx="6286500" cy="622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108</cp:revision>
  <dcterms:created xsi:type="dcterms:W3CDTF">2018-09-11T02:28:50Z</dcterms:created>
  <dcterms:modified xsi:type="dcterms:W3CDTF">2022-06-03T18:59:50Z</dcterms:modified>
</cp:coreProperties>
</file>