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955EA09-3471-AFDD-6204-1B4CCEED4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628650"/>
            <a:ext cx="628650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106</cp:revision>
  <dcterms:created xsi:type="dcterms:W3CDTF">2018-09-11T02:28:50Z</dcterms:created>
  <dcterms:modified xsi:type="dcterms:W3CDTF">2022-06-03T18:59:29Z</dcterms:modified>
</cp:coreProperties>
</file>