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61E5E751-D0C8-469E-EE9B-58AE381B67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950" y="1314450"/>
            <a:ext cx="6286500" cy="560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105</cp:revision>
  <dcterms:created xsi:type="dcterms:W3CDTF">2018-09-11T02:28:50Z</dcterms:created>
  <dcterms:modified xsi:type="dcterms:W3CDTF">2022-06-03T18:59:22Z</dcterms:modified>
</cp:coreProperties>
</file>