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83018A13-0075-503E-9746-94FF6A889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603250"/>
            <a:ext cx="6286500" cy="702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104</cp:revision>
  <dcterms:created xsi:type="dcterms:W3CDTF">2018-09-11T02:28:50Z</dcterms:created>
  <dcterms:modified xsi:type="dcterms:W3CDTF">2022-06-03T18:59:13Z</dcterms:modified>
</cp:coreProperties>
</file>