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0630C79B-7A30-190A-EFAA-DB71A0BD4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6492" y="0"/>
            <a:ext cx="5697415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103</cp:revision>
  <dcterms:created xsi:type="dcterms:W3CDTF">2018-09-11T02:28:50Z</dcterms:created>
  <dcterms:modified xsi:type="dcterms:W3CDTF">2022-06-03T18:59:03Z</dcterms:modified>
</cp:coreProperties>
</file>