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2EDB03D4-3064-117E-F499-73915EF9B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275" y="0"/>
            <a:ext cx="565785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101</cp:revision>
  <dcterms:created xsi:type="dcterms:W3CDTF">2018-09-11T02:28:50Z</dcterms:created>
  <dcterms:modified xsi:type="dcterms:W3CDTF">2022-06-03T18:58:39Z</dcterms:modified>
</cp:coreProperties>
</file>