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90B97C83-08DF-ACA9-CC99-050FD57B3C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750" y="660400"/>
            <a:ext cx="3136900" cy="69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100</cp:revision>
  <dcterms:created xsi:type="dcterms:W3CDTF">2018-09-11T02:28:50Z</dcterms:created>
  <dcterms:modified xsi:type="dcterms:W3CDTF">2022-06-03T18:58:30Z</dcterms:modified>
</cp:coreProperties>
</file>