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7B76208-7C2A-75F5-2213-E60A4D352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6750" y="685800"/>
            <a:ext cx="31369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99</cp:revision>
  <dcterms:created xsi:type="dcterms:W3CDTF">2018-09-11T02:28:50Z</dcterms:created>
  <dcterms:modified xsi:type="dcterms:W3CDTF">2022-06-03T18:58:19Z</dcterms:modified>
</cp:coreProperties>
</file>