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D47CB351-8AEC-F911-BDAF-B386A2886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723" y="0"/>
            <a:ext cx="284295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2022-06-03T18:58:07Z</dcterms:modified>
</cp:coreProperties>
</file>