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C08731F-2D6E-6BBE-A3B8-D443C8145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723" y="0"/>
            <a:ext cx="284295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2022-06-03T18:57:57Z</dcterms:modified>
</cp:coreProperties>
</file>