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00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A18B31-E62C-98C4-5036-A2FDC2D90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60400"/>
            <a:ext cx="62865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2022-06-03T18:57:42Z</dcterms:modified>
</cp:coreProperties>
</file>