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95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0" name="Picture 59" descr="Graphical user interface, text, application&#10;&#10;Description automatically generated">
            <a:extLst>
              <a:ext uri="{FF2B5EF4-FFF2-40B4-BE49-F238E27FC236}">
                <a16:creationId xmlns:a16="http://schemas.microsoft.com/office/drawing/2014/main" id="{796F4E9F-4EA0-E0DF-9BAE-6EE91179E5C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71950" y="2603500"/>
            <a:ext cx="6286500" cy="3022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73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124</cp:revision>
  <dcterms:created xsi:type="dcterms:W3CDTF">2018-09-11T02:28:50Z</dcterms:created>
  <dcterms:modified xsi:type="dcterms:W3CDTF">2022-06-03T19:02:43Z</dcterms:modified>
</cp:coreProperties>
</file>

<file path=docProps/thumbnail.jpeg>
</file>