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5CBBA42-C6B1-8BB0-8071-482CB12A28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1289050"/>
            <a:ext cx="6286500" cy="565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118</cp:revision>
  <dcterms:created xsi:type="dcterms:W3CDTF">2018-09-11T02:28:50Z</dcterms:created>
  <dcterms:modified xsi:type="dcterms:W3CDTF">2022-06-03T16:02:52Z</dcterms:modified>
</cp:coreProperties>
</file>