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A9018DE0-20BC-26B8-8B42-93F2935771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2203450"/>
            <a:ext cx="6286500" cy="382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117</cp:revision>
  <dcterms:created xsi:type="dcterms:W3CDTF">2018-09-11T02:28:50Z</dcterms:created>
  <dcterms:modified xsi:type="dcterms:W3CDTF">2022-06-03T16:02:44Z</dcterms:modified>
</cp:coreProperties>
</file>