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00955172-B200-E217-9F72-4E5DA5BB3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546100"/>
            <a:ext cx="6286500" cy="713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115</cp:revision>
  <dcterms:created xsi:type="dcterms:W3CDTF">2018-09-11T02:28:50Z</dcterms:created>
  <dcterms:modified xsi:type="dcterms:W3CDTF">2022-06-03T16:02:29Z</dcterms:modified>
</cp:coreProperties>
</file>